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3"/>
  </p:notesMasterIdLst>
  <p:sldIdLst>
    <p:sldId id="256" r:id="rId4"/>
    <p:sldId id="257" r:id="rId5"/>
    <p:sldId id="260" r:id="rId6"/>
    <p:sldId id="272" r:id="rId7"/>
    <p:sldId id="294" r:id="rId8"/>
    <p:sldId id="258" r:id="rId9"/>
    <p:sldId id="259" r:id="rId10"/>
    <p:sldId id="261" r:id="rId11"/>
    <p:sldId id="262" r:id="rId12"/>
    <p:sldId id="263" r:id="rId13"/>
    <p:sldId id="264" r:id="rId14"/>
    <p:sldId id="265" r:id="rId15"/>
    <p:sldId id="266" r:id="rId16"/>
    <p:sldId id="267" r:id="rId17"/>
    <p:sldId id="268" r:id="rId18"/>
    <p:sldId id="269" r:id="rId19"/>
    <p:sldId id="270" r:id="rId20"/>
    <p:sldId id="271"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9144000" cy="5143500" type="screen16x9"/>
  <p:notesSz cx="6858000" cy="9144000"/>
  <p:embeddedFontLst>
    <p:embeddedFont>
      <p:font typeface="Amatic SC" panose="00000500000000000000" pitchFamily="2" charset="-79"/>
      <p:regular r:id="rId44"/>
      <p:bold r:id="rId45"/>
    </p:embeddedFont>
    <p:embeddedFont>
      <p:font typeface="Didact Gothic" panose="00000500000000000000" pitchFamily="2" charset="0"/>
      <p:regular r:id="rId46"/>
    </p:embeddedFont>
    <p:embeddedFont>
      <p:font typeface="Impact" panose="020B0806030902050204" pitchFamily="34" charset="0"/>
      <p:regular r:id="rId47"/>
    </p:embeddedFont>
    <p:embeddedFont>
      <p:font typeface="Proxima Nova" panose="020B0604020202020204" charset="0"/>
      <p:regular r:id="rId48"/>
      <p:bold r:id="rId49"/>
      <p:italic r:id="rId50"/>
      <p:boldItalic r:id="rId51"/>
    </p:embeddedFont>
    <p:embeddedFont>
      <p:font typeface="Proxima Nova Semibold" panose="020B0604020202020204" charset="0"/>
      <p:regular r:id="rId52"/>
      <p:bold r:id="rId53"/>
      <p:boldItalic r:id="rId54"/>
    </p:embeddedFont>
    <p:embeddedFont>
      <p:font typeface="Roboto Black" panose="02000000000000000000" pitchFamily="2" charset="0"/>
      <p:bold r:id="rId55"/>
      <p:boldItalic r:id="rId56"/>
    </p:embeddedFont>
    <p:embeddedFont>
      <p:font typeface="Roboto Light" panose="02000000000000000000" pitchFamily="2" charset="0"/>
      <p:regular r:id="rId57"/>
      <p:bold r:id="rId58"/>
      <p:italic r:id="rId59"/>
      <p:boldItalic r:id="rId60"/>
    </p:embeddedFont>
    <p:embeddedFont>
      <p:font typeface="Roboto Medium" panose="02000000000000000000" pitchFamily="2" charset="0"/>
      <p:regular r:id="rId61"/>
      <p:bold r:id="rId62"/>
      <p:italic r:id="rId63"/>
      <p:boldItalic r:id="rId64"/>
    </p:embeddedFont>
    <p:embeddedFont>
      <p:font typeface="Roboto Mono Thin" panose="00000009000000000000" pitchFamily="49" charset="0"/>
      <p:regular r:id="rId65"/>
      <p:bold r:id="rId66"/>
      <p:italic r:id="rId67"/>
      <p:boldItalic r:id="rId68"/>
    </p:embeddedFont>
    <p:embeddedFont>
      <p:font typeface="Roboto Thin"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3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BA6FF8-D2E9-421A-9860-7F82ACFD6555}">
  <a:tblStyle styleId="{AEBA6FF8-D2E9-421A-9860-7F82ACFD65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4" autoAdjust="0"/>
    <p:restoredTop sz="94660"/>
  </p:normalViewPr>
  <p:slideViewPr>
    <p:cSldViewPr snapToGrid="0">
      <p:cViewPr>
        <p:scale>
          <a:sx n="100" d="100"/>
          <a:sy n="100" d="100"/>
        </p:scale>
        <p:origin x="560" y="392"/>
      </p:cViewPr>
      <p:guideLst/>
    </p:cSldViewPr>
  </p:slideViewPr>
  <p:notesTextViewPr>
    <p:cViewPr>
      <p:scale>
        <a:sx n="1" d="1"/>
        <a:sy n="1" d="1"/>
      </p:scale>
      <p:origin x="0" y="0"/>
    </p:cViewPr>
  </p:notesTextViewPr>
  <p:notesViewPr>
    <p:cSldViewPr snapToGrid="0">
      <p:cViewPr varScale="1">
        <p:scale>
          <a:sx n="72" d="100"/>
          <a:sy n="72" d="100"/>
        </p:scale>
        <p:origin x="2668" y="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a:extLst>
            <a:ext uri="{FF2B5EF4-FFF2-40B4-BE49-F238E27FC236}">
              <a16:creationId xmlns:a16="http://schemas.microsoft.com/office/drawing/2014/main" id="{AB4D6F2C-38FA-3CBB-77FE-79DC56AD8EDD}"/>
            </a:ext>
          </a:extLst>
        </p:cNvPr>
        <p:cNvGrpSpPr/>
        <p:nvPr/>
      </p:nvGrpSpPr>
      <p:grpSpPr>
        <a:xfrm>
          <a:off x="0" y="0"/>
          <a:ext cx="0" cy="0"/>
          <a:chOff x="0" y="0"/>
          <a:chExt cx="0" cy="0"/>
        </a:xfrm>
      </p:grpSpPr>
      <p:sp>
        <p:nvSpPr>
          <p:cNvPr id="1063" name="Google Shape;1063;g5bb3dc62fd_0_1167:notes">
            <a:extLst>
              <a:ext uri="{FF2B5EF4-FFF2-40B4-BE49-F238E27FC236}">
                <a16:creationId xmlns:a16="http://schemas.microsoft.com/office/drawing/2014/main" id="{CA1A01B2-12F8-D4BA-EDD7-6437AD40A7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a:extLst>
              <a:ext uri="{FF2B5EF4-FFF2-40B4-BE49-F238E27FC236}">
                <a16:creationId xmlns:a16="http://schemas.microsoft.com/office/drawing/2014/main" id="{4B7872F3-0D31-1911-90D2-2EDAD9F16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227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6.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899149" y="2405904"/>
            <a:ext cx="2110681" cy="54701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solidFill>
              </a:rPr>
              <a:t>CARS HUB</a:t>
            </a: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11;p22">
            <a:extLst>
              <a:ext uri="{FF2B5EF4-FFF2-40B4-BE49-F238E27FC236}">
                <a16:creationId xmlns:a16="http://schemas.microsoft.com/office/drawing/2014/main" id="{1B2D6BF4-6C70-1D3A-86CA-502B71A0B201}"/>
              </a:ext>
            </a:extLst>
          </p:cNvPr>
          <p:cNvSpPr/>
          <p:nvPr/>
        </p:nvSpPr>
        <p:spPr>
          <a:xfrm>
            <a:off x="5541575" y="2524257"/>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1;p22">
            <a:extLst>
              <a:ext uri="{FF2B5EF4-FFF2-40B4-BE49-F238E27FC236}">
                <a16:creationId xmlns:a16="http://schemas.microsoft.com/office/drawing/2014/main" id="{6F1DD39D-93E0-DDD3-03B5-244DDBCFD085}"/>
              </a:ext>
            </a:extLst>
          </p:cNvPr>
          <p:cNvSpPr/>
          <p:nvPr/>
        </p:nvSpPr>
        <p:spPr>
          <a:xfrm rot="10800000">
            <a:off x="8319482" y="2526789"/>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p22">
            <a:extLst>
              <a:ext uri="{FF2B5EF4-FFF2-40B4-BE49-F238E27FC236}">
                <a16:creationId xmlns:a16="http://schemas.microsoft.com/office/drawing/2014/main" id="{D34E6D42-4DE4-4636-BDB6-551B68760A3A}"/>
              </a:ext>
            </a:extLst>
          </p:cNvPr>
          <p:cNvSpPr/>
          <p:nvPr/>
        </p:nvSpPr>
        <p:spPr>
          <a:xfrm rot="10800000">
            <a:off x="8112455" y="244326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OF CONTENTS</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The main page</a:t>
            </a:r>
            <a:br>
              <a:rPr lang="en-US" dirty="0">
                <a:solidFill>
                  <a:schemeClr val="accent1"/>
                </a:solidFill>
              </a:rPr>
            </a:br>
            <a:r>
              <a:rPr lang="en-US" dirty="0">
                <a:solidFill>
                  <a:schemeClr val="accent1"/>
                </a:solidFill>
              </a:rPr>
              <a:t>of our project</a:t>
            </a:r>
          </a:p>
          <a:p>
            <a:pPr marL="0" lvl="0" indent="0" algn="l" rtl="0">
              <a:spcBef>
                <a:spcPts val="0"/>
              </a:spcBef>
              <a:spcAft>
                <a:spcPts val="0"/>
              </a:spcAft>
              <a:buClr>
                <a:schemeClr val="dk1"/>
              </a:buClr>
              <a:buSzPts val="1100"/>
              <a:buFont typeface="Arial"/>
              <a:buNone/>
            </a:pP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Sign up and log in </a:t>
            </a:r>
          </a:p>
          <a:p>
            <a:pPr marL="0" lvl="0" indent="0" algn="l" rtl="0">
              <a:spcBef>
                <a:spcPts val="0"/>
              </a:spcBef>
              <a:spcAft>
                <a:spcPts val="0"/>
              </a:spcAft>
              <a:buClr>
                <a:schemeClr val="dk1"/>
              </a:buClr>
              <a:buSzPts val="1100"/>
              <a:buFont typeface="Arial"/>
              <a:buNone/>
            </a:pPr>
            <a:r>
              <a:rPr lang="en-US" dirty="0">
                <a:solidFill>
                  <a:schemeClr val="accent1"/>
                </a:solidFill>
              </a:rPr>
              <a:t>Pages in the project</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676488" y="2141112"/>
            <a:ext cx="2010000" cy="5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1000" dirty="0"/>
              <a:t>What we are</a:t>
            </a:r>
          </a:p>
          <a:p>
            <a:pPr marL="0" lvl="0" indent="0" rtl="0">
              <a:spcBef>
                <a:spcPts val="0"/>
              </a:spcBef>
              <a:spcAft>
                <a:spcPts val="0"/>
              </a:spcAft>
              <a:buNone/>
            </a:pPr>
            <a:r>
              <a:rPr lang="en-US" sz="1000" dirty="0">
                <a:solidFill>
                  <a:schemeClr val="accent1"/>
                </a:solidFill>
              </a:rPr>
              <a:t>w</a:t>
            </a:r>
            <a:r>
              <a:rPr lang="es" sz="1000" dirty="0">
                <a:solidFill>
                  <a:schemeClr val="accent1"/>
                </a:solidFill>
              </a:rPr>
              <a:t>orking on</a:t>
            </a:r>
            <a:endParaRPr lang="en-US" sz="1000"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000" dirty="0"/>
              <a:t>A selection of </a:t>
            </a:r>
          </a:p>
          <a:p>
            <a:pPr marL="0" lvl="0" indent="0" algn="r" rtl="0">
              <a:spcBef>
                <a:spcPts val="0"/>
              </a:spcBef>
              <a:spcAft>
                <a:spcPts val="0"/>
              </a:spcAft>
              <a:buClr>
                <a:schemeClr val="dk1"/>
              </a:buClr>
              <a:buSzPts val="1100"/>
              <a:buFont typeface="Arial"/>
              <a:buNone/>
            </a:pPr>
            <a:r>
              <a:rPr lang="en-US" sz="1000" dirty="0"/>
              <a:t>core user stories</a:t>
            </a: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A high-level view of how system components interact.</a:t>
            </a: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About the Project</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User Stories</a:t>
            </a: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System Design</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Main Page</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Sign Up/In pages</a:t>
            </a:r>
            <a:endParaRPr dirty="0"/>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Cars and Fliterations</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t>Does anyone have any question?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s" sz="1000" dirty="0">
                <a:uFill>
                  <a:noFill/>
                </a:uFill>
                <a:hlinkClick r:id="rId3"/>
              </a:rPr>
              <a:t>addyouremail@freepik.com</a:t>
            </a:r>
            <a:endParaRPr sz="1000" dirty="0"/>
          </a:p>
          <a:p>
            <a:pPr marL="0" lvl="0" indent="0" algn="l" rtl="0">
              <a:spcBef>
                <a:spcPts val="0"/>
              </a:spcBef>
              <a:spcAft>
                <a:spcPts val="0"/>
              </a:spcAft>
              <a:buNone/>
            </a:pPr>
            <a:r>
              <a:rPr lang="es" sz="1000" dirty="0"/>
              <a:t>+91 620 421 838</a:t>
            </a:r>
            <a:endParaRPr sz="1000" dirty="0"/>
          </a:p>
          <a:p>
            <a:pPr marL="0" lvl="0" indent="0" algn="l" rtl="0">
              <a:spcBef>
                <a:spcPts val="0"/>
              </a:spcBef>
              <a:spcAft>
                <a:spcPts val="0"/>
              </a:spcAft>
              <a:buNone/>
            </a:pPr>
            <a:r>
              <a:rPr lang="es" sz="1000" dirty="0"/>
              <a:t>yourcompany.com</a:t>
            </a:r>
            <a:endParaRPr sz="1000"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{AEBA6FF8-D2E9-421A-9860-7F82ACFD6555}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{AEBA6FF8-D2E9-421A-9860-7F82ACFD6555}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{AEBA6FF8-D2E9-421A-9860-7F82ACFD6555}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{AEBA6FF8-D2E9-421A-9860-7F82ACFD6555}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Car reservation website</a:t>
            </a:r>
            <a:r>
              <a:rPr lang="en-US" sz="1600" b="1" dirty="0"/>
              <a:t> </a:t>
            </a:r>
            <a:r>
              <a:rPr lang="en-US" sz="1600" dirty="0"/>
              <a:t>that enables users to conveniently search, view, and book rental cars online. </a:t>
            </a:r>
            <a:endParaRPr sz="1600"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 name="Google Shape;459;p29">
            <a:extLst>
              <a:ext uri="{FF2B5EF4-FFF2-40B4-BE49-F238E27FC236}">
                <a16:creationId xmlns:a16="http://schemas.microsoft.com/office/drawing/2014/main" id="{B520AE8D-666A-70F0-3EAE-FBD2D1AF8F67}"/>
              </a:ext>
            </a:extLst>
          </p:cNvPr>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60;p29">
            <a:extLst>
              <a:ext uri="{FF2B5EF4-FFF2-40B4-BE49-F238E27FC236}">
                <a16:creationId xmlns:a16="http://schemas.microsoft.com/office/drawing/2014/main" id="{F22B1868-83BC-7C28-7C36-43F6260E0CAA}"/>
              </a:ext>
            </a:extLst>
          </p:cNvPr>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1;p29">
            <a:extLst>
              <a:ext uri="{FF2B5EF4-FFF2-40B4-BE49-F238E27FC236}">
                <a16:creationId xmlns:a16="http://schemas.microsoft.com/office/drawing/2014/main" id="{512F179E-5599-8AFD-FCBA-125438D2E3F0}"/>
              </a:ext>
            </a:extLst>
          </p:cNvPr>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2;p29">
            <a:extLst>
              <a:ext uri="{FF2B5EF4-FFF2-40B4-BE49-F238E27FC236}">
                <a16:creationId xmlns:a16="http://schemas.microsoft.com/office/drawing/2014/main" id="{614DA519-0067-AAF6-B633-477A43BAF8FC}"/>
              </a:ext>
            </a:extLst>
          </p:cNvPr>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3;p29">
            <a:extLst>
              <a:ext uri="{FF2B5EF4-FFF2-40B4-BE49-F238E27FC236}">
                <a16:creationId xmlns:a16="http://schemas.microsoft.com/office/drawing/2014/main" id="{834E6DCE-84F0-A9C7-1E73-690E1C1E7719}"/>
              </a:ext>
            </a:extLst>
          </p:cNvPr>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4;p29">
            <a:extLst>
              <a:ext uri="{FF2B5EF4-FFF2-40B4-BE49-F238E27FC236}">
                <a16:creationId xmlns:a16="http://schemas.microsoft.com/office/drawing/2014/main" id="{71422A29-73C7-8AAA-7B68-A9D6C0A15BE9}"/>
              </a:ext>
            </a:extLst>
          </p:cNvPr>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5;p29">
            <a:extLst>
              <a:ext uri="{FF2B5EF4-FFF2-40B4-BE49-F238E27FC236}">
                <a16:creationId xmlns:a16="http://schemas.microsoft.com/office/drawing/2014/main" id="{08E4A250-E834-C11A-72D5-4159FC800896}"/>
              </a:ext>
            </a:extLst>
          </p:cNvPr>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6;p29">
            <a:extLst>
              <a:ext uri="{FF2B5EF4-FFF2-40B4-BE49-F238E27FC236}">
                <a16:creationId xmlns:a16="http://schemas.microsoft.com/office/drawing/2014/main" id="{3AE684CC-13C3-52C1-8F63-F388BFC0DC59}"/>
              </a:ext>
            </a:extLst>
          </p:cNvPr>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7;p29">
            <a:extLst>
              <a:ext uri="{FF2B5EF4-FFF2-40B4-BE49-F238E27FC236}">
                <a16:creationId xmlns:a16="http://schemas.microsoft.com/office/drawing/2014/main" id="{F5FB315B-217D-8D86-9FE9-1032C06ED353}"/>
              </a:ext>
            </a:extLst>
          </p:cNvPr>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8;p29">
            <a:extLst>
              <a:ext uri="{FF2B5EF4-FFF2-40B4-BE49-F238E27FC236}">
                <a16:creationId xmlns:a16="http://schemas.microsoft.com/office/drawing/2014/main" id="{1B5282D1-63A7-E683-F548-B09341E5FCF4}"/>
              </a:ext>
            </a:extLst>
          </p:cNvPr>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9;p29">
            <a:extLst>
              <a:ext uri="{FF2B5EF4-FFF2-40B4-BE49-F238E27FC236}">
                <a16:creationId xmlns:a16="http://schemas.microsoft.com/office/drawing/2014/main" id="{8DDECCBA-C16F-59E7-1530-7A0EEC45ECDF}"/>
              </a:ext>
            </a:extLst>
          </p:cNvPr>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0;p29">
            <a:extLst>
              <a:ext uri="{FF2B5EF4-FFF2-40B4-BE49-F238E27FC236}">
                <a16:creationId xmlns:a16="http://schemas.microsoft.com/office/drawing/2014/main" id="{202B0D16-5177-F730-FEF7-4C91887DAB02}"/>
              </a:ext>
            </a:extLst>
          </p:cNvPr>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1;p29">
            <a:extLst>
              <a:ext uri="{FF2B5EF4-FFF2-40B4-BE49-F238E27FC236}">
                <a16:creationId xmlns:a16="http://schemas.microsoft.com/office/drawing/2014/main" id="{E7370F36-39F5-52C7-E581-8BF516F46A80}"/>
              </a:ext>
            </a:extLst>
          </p:cNvPr>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2;p29">
            <a:extLst>
              <a:ext uri="{FF2B5EF4-FFF2-40B4-BE49-F238E27FC236}">
                <a16:creationId xmlns:a16="http://schemas.microsoft.com/office/drawing/2014/main" id="{66AA99BC-B661-D461-23F2-13A87D75A478}"/>
              </a:ext>
            </a:extLst>
          </p:cNvPr>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3;p29">
            <a:extLst>
              <a:ext uri="{FF2B5EF4-FFF2-40B4-BE49-F238E27FC236}">
                <a16:creationId xmlns:a16="http://schemas.microsoft.com/office/drawing/2014/main" id="{017948FC-63C8-60AD-E3CA-9E9431CB9A6F}"/>
              </a:ext>
            </a:extLst>
          </p:cNvPr>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4;p29">
            <a:extLst>
              <a:ext uri="{FF2B5EF4-FFF2-40B4-BE49-F238E27FC236}">
                <a16:creationId xmlns:a16="http://schemas.microsoft.com/office/drawing/2014/main" id="{DA700067-254F-10AF-36BF-5EADB5BD7BF6}"/>
              </a:ext>
            </a:extLst>
          </p:cNvPr>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5;p29">
            <a:extLst>
              <a:ext uri="{FF2B5EF4-FFF2-40B4-BE49-F238E27FC236}">
                <a16:creationId xmlns:a16="http://schemas.microsoft.com/office/drawing/2014/main" id="{88CC3F49-CCE7-5238-8CF2-EAC2E2D29F65}"/>
              </a:ext>
            </a:extLst>
          </p:cNvPr>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6;p29">
            <a:extLst>
              <a:ext uri="{FF2B5EF4-FFF2-40B4-BE49-F238E27FC236}">
                <a16:creationId xmlns:a16="http://schemas.microsoft.com/office/drawing/2014/main" id="{59CA0A71-D747-3FED-27C6-F670EF32475D}"/>
              </a:ext>
            </a:extLst>
          </p:cNvPr>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7;p29">
            <a:extLst>
              <a:ext uri="{FF2B5EF4-FFF2-40B4-BE49-F238E27FC236}">
                <a16:creationId xmlns:a16="http://schemas.microsoft.com/office/drawing/2014/main" id="{1D2724E6-B450-A516-DA86-A805C809DA4D}"/>
              </a:ext>
            </a:extLst>
          </p:cNvPr>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8;p29">
            <a:extLst>
              <a:ext uri="{FF2B5EF4-FFF2-40B4-BE49-F238E27FC236}">
                <a16:creationId xmlns:a16="http://schemas.microsoft.com/office/drawing/2014/main" id="{F2607E03-444F-DE31-B67E-B0454D90BDB4}"/>
              </a:ext>
            </a:extLst>
          </p:cNvPr>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9;p29">
            <a:extLst>
              <a:ext uri="{FF2B5EF4-FFF2-40B4-BE49-F238E27FC236}">
                <a16:creationId xmlns:a16="http://schemas.microsoft.com/office/drawing/2014/main" id="{C23944B2-7090-C5CE-8BC1-53592E3F91E4}"/>
              </a:ext>
            </a:extLst>
          </p:cNvPr>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0;p29">
            <a:extLst>
              <a:ext uri="{FF2B5EF4-FFF2-40B4-BE49-F238E27FC236}">
                <a16:creationId xmlns:a16="http://schemas.microsoft.com/office/drawing/2014/main" id="{A425516D-E5B3-C050-275A-E2CFF5E81173}"/>
              </a:ext>
            </a:extLst>
          </p:cNvPr>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1;p29">
            <a:extLst>
              <a:ext uri="{FF2B5EF4-FFF2-40B4-BE49-F238E27FC236}">
                <a16:creationId xmlns:a16="http://schemas.microsoft.com/office/drawing/2014/main" id="{1CC1C12A-AF6C-F5E1-E38B-259C5DA152C6}"/>
              </a:ext>
            </a:extLst>
          </p:cNvPr>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2;p29">
            <a:extLst>
              <a:ext uri="{FF2B5EF4-FFF2-40B4-BE49-F238E27FC236}">
                <a16:creationId xmlns:a16="http://schemas.microsoft.com/office/drawing/2014/main" id="{32E087BA-6484-195C-F270-95109EA3609C}"/>
              </a:ext>
            </a:extLst>
          </p:cNvPr>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3;p29">
            <a:extLst>
              <a:ext uri="{FF2B5EF4-FFF2-40B4-BE49-F238E27FC236}">
                <a16:creationId xmlns:a16="http://schemas.microsoft.com/office/drawing/2014/main" id="{EA8D06C9-A686-4769-7A3F-E8B93C9FE22B}"/>
              </a:ext>
            </a:extLst>
          </p:cNvPr>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4;p29">
            <a:extLst>
              <a:ext uri="{FF2B5EF4-FFF2-40B4-BE49-F238E27FC236}">
                <a16:creationId xmlns:a16="http://schemas.microsoft.com/office/drawing/2014/main" id="{B692B6BB-0C81-7885-17A4-476CA3FD6FCE}"/>
              </a:ext>
            </a:extLst>
          </p:cNvPr>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5;p29">
            <a:extLst>
              <a:ext uri="{FF2B5EF4-FFF2-40B4-BE49-F238E27FC236}">
                <a16:creationId xmlns:a16="http://schemas.microsoft.com/office/drawing/2014/main" id="{CDBE5B47-7F80-563A-4F49-D5D327EC9293}"/>
              </a:ext>
            </a:extLst>
          </p:cNvPr>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29">
            <a:extLst>
              <a:ext uri="{FF2B5EF4-FFF2-40B4-BE49-F238E27FC236}">
                <a16:creationId xmlns:a16="http://schemas.microsoft.com/office/drawing/2014/main" id="{072FD7C3-8F26-DBB2-C856-362F5AC06A37}"/>
              </a:ext>
            </a:extLst>
          </p:cNvPr>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7;p29">
            <a:extLst>
              <a:ext uri="{FF2B5EF4-FFF2-40B4-BE49-F238E27FC236}">
                <a16:creationId xmlns:a16="http://schemas.microsoft.com/office/drawing/2014/main" id="{5145769D-6EAD-7AEF-13F5-37A936952C69}"/>
              </a:ext>
            </a:extLst>
          </p:cNvPr>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8;p29">
            <a:extLst>
              <a:ext uri="{FF2B5EF4-FFF2-40B4-BE49-F238E27FC236}">
                <a16:creationId xmlns:a16="http://schemas.microsoft.com/office/drawing/2014/main" id="{0151DC7A-C514-ADBE-EF20-5D9E20588058}"/>
              </a:ext>
            </a:extLst>
          </p:cNvPr>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9;p29">
            <a:extLst>
              <a:ext uri="{FF2B5EF4-FFF2-40B4-BE49-F238E27FC236}">
                <a16:creationId xmlns:a16="http://schemas.microsoft.com/office/drawing/2014/main" id="{DDF0C3D6-2971-0C8D-6279-223C17B741E8}"/>
              </a:ext>
            </a:extLst>
          </p:cNvPr>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0;p29">
            <a:extLst>
              <a:ext uri="{FF2B5EF4-FFF2-40B4-BE49-F238E27FC236}">
                <a16:creationId xmlns:a16="http://schemas.microsoft.com/office/drawing/2014/main" id="{E48BA706-5FFB-27B2-297E-A5F85F8C1C96}"/>
              </a:ext>
            </a:extLst>
          </p:cNvPr>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1;p29">
            <a:extLst>
              <a:ext uri="{FF2B5EF4-FFF2-40B4-BE49-F238E27FC236}">
                <a16:creationId xmlns:a16="http://schemas.microsoft.com/office/drawing/2014/main" id="{77EC5B96-8C13-E79F-E92A-4F57FB3A097D}"/>
              </a:ext>
            </a:extLst>
          </p:cNvPr>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2;p29">
            <a:extLst>
              <a:ext uri="{FF2B5EF4-FFF2-40B4-BE49-F238E27FC236}">
                <a16:creationId xmlns:a16="http://schemas.microsoft.com/office/drawing/2014/main" id="{78F1B61F-4507-8088-4FB5-A4FBC76D1737}"/>
              </a:ext>
            </a:extLst>
          </p:cNvPr>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3;p29">
            <a:extLst>
              <a:ext uri="{FF2B5EF4-FFF2-40B4-BE49-F238E27FC236}">
                <a16:creationId xmlns:a16="http://schemas.microsoft.com/office/drawing/2014/main" id="{C2FDEC1E-16B8-0B22-FDEF-7DE39567F834}"/>
              </a:ext>
            </a:extLst>
          </p:cNvPr>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4;p29">
            <a:extLst>
              <a:ext uri="{FF2B5EF4-FFF2-40B4-BE49-F238E27FC236}">
                <a16:creationId xmlns:a16="http://schemas.microsoft.com/office/drawing/2014/main" id="{0659B3D2-C969-A306-7BB3-A7C02158D95F}"/>
              </a:ext>
            </a:extLst>
          </p:cNvPr>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5;p29">
            <a:extLst>
              <a:ext uri="{FF2B5EF4-FFF2-40B4-BE49-F238E27FC236}">
                <a16:creationId xmlns:a16="http://schemas.microsoft.com/office/drawing/2014/main" id="{B63C8FC8-BD7B-034D-93C0-15E93B28F3ED}"/>
              </a:ext>
            </a:extLst>
          </p:cNvPr>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6;p29">
            <a:extLst>
              <a:ext uri="{FF2B5EF4-FFF2-40B4-BE49-F238E27FC236}">
                <a16:creationId xmlns:a16="http://schemas.microsoft.com/office/drawing/2014/main" id="{06DAC706-383F-66C9-DFA2-6C3AAFA6A8AB}"/>
              </a:ext>
            </a:extLst>
          </p:cNvPr>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7;p29">
            <a:extLst>
              <a:ext uri="{FF2B5EF4-FFF2-40B4-BE49-F238E27FC236}">
                <a16:creationId xmlns:a16="http://schemas.microsoft.com/office/drawing/2014/main" id="{5FF431C8-022A-359C-1306-82C07DEA60CD}"/>
              </a:ext>
            </a:extLst>
          </p:cNvPr>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8;p29">
            <a:extLst>
              <a:ext uri="{FF2B5EF4-FFF2-40B4-BE49-F238E27FC236}">
                <a16:creationId xmlns:a16="http://schemas.microsoft.com/office/drawing/2014/main" id="{99537927-61C6-677C-58B0-9F0E9DA48238}"/>
              </a:ext>
            </a:extLst>
          </p:cNvPr>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9;p29">
            <a:extLst>
              <a:ext uri="{FF2B5EF4-FFF2-40B4-BE49-F238E27FC236}">
                <a16:creationId xmlns:a16="http://schemas.microsoft.com/office/drawing/2014/main" id="{B5F62FDB-322E-EEAD-6264-A84BEA4DA883}"/>
              </a:ext>
            </a:extLst>
          </p:cNvPr>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0;p29">
            <a:extLst>
              <a:ext uri="{FF2B5EF4-FFF2-40B4-BE49-F238E27FC236}">
                <a16:creationId xmlns:a16="http://schemas.microsoft.com/office/drawing/2014/main" id="{766DC1CA-12CB-D080-FA78-A408B6A04AA1}"/>
              </a:ext>
            </a:extLst>
          </p:cNvPr>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1;p29">
            <a:extLst>
              <a:ext uri="{FF2B5EF4-FFF2-40B4-BE49-F238E27FC236}">
                <a16:creationId xmlns:a16="http://schemas.microsoft.com/office/drawing/2014/main" id="{E4974FDF-E41C-7809-97B8-5533EE073966}"/>
              </a:ext>
            </a:extLst>
          </p:cNvPr>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2;p29">
            <a:extLst>
              <a:ext uri="{FF2B5EF4-FFF2-40B4-BE49-F238E27FC236}">
                <a16:creationId xmlns:a16="http://schemas.microsoft.com/office/drawing/2014/main" id="{8095DF66-9E75-549D-9F20-32B8378C89C6}"/>
              </a:ext>
            </a:extLst>
          </p:cNvPr>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3;p29">
            <a:extLst>
              <a:ext uri="{FF2B5EF4-FFF2-40B4-BE49-F238E27FC236}">
                <a16:creationId xmlns:a16="http://schemas.microsoft.com/office/drawing/2014/main" id="{0043E70E-438B-9D19-9D75-EF25C60121FC}"/>
              </a:ext>
            </a:extLst>
          </p:cNvPr>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4;p29">
            <a:extLst>
              <a:ext uri="{FF2B5EF4-FFF2-40B4-BE49-F238E27FC236}">
                <a16:creationId xmlns:a16="http://schemas.microsoft.com/office/drawing/2014/main" id="{EC0BE342-FF61-AF2B-7928-61C84276D7C6}"/>
              </a:ext>
            </a:extLst>
          </p:cNvPr>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5;p29">
            <a:extLst>
              <a:ext uri="{FF2B5EF4-FFF2-40B4-BE49-F238E27FC236}">
                <a16:creationId xmlns:a16="http://schemas.microsoft.com/office/drawing/2014/main" id="{C4B9C7FB-B0BC-7D49-2338-F24ED93DD1BB}"/>
              </a:ext>
            </a:extLst>
          </p:cNvPr>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6;p29">
            <a:extLst>
              <a:ext uri="{FF2B5EF4-FFF2-40B4-BE49-F238E27FC236}">
                <a16:creationId xmlns:a16="http://schemas.microsoft.com/office/drawing/2014/main" id="{DB9210A7-D6AA-20DD-FFEA-B92C35FC0590}"/>
              </a:ext>
            </a:extLst>
          </p:cNvPr>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7;p29">
            <a:extLst>
              <a:ext uri="{FF2B5EF4-FFF2-40B4-BE49-F238E27FC236}">
                <a16:creationId xmlns:a16="http://schemas.microsoft.com/office/drawing/2014/main" id="{AE99E3D2-11FB-9321-BFB8-246275B395AD}"/>
              </a:ext>
            </a:extLst>
          </p:cNvPr>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8;p29">
            <a:extLst>
              <a:ext uri="{FF2B5EF4-FFF2-40B4-BE49-F238E27FC236}">
                <a16:creationId xmlns:a16="http://schemas.microsoft.com/office/drawing/2014/main" id="{0574E0DA-2993-BAC6-37E6-878E198969DE}"/>
              </a:ext>
            </a:extLst>
          </p:cNvPr>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9;p29">
            <a:extLst>
              <a:ext uri="{FF2B5EF4-FFF2-40B4-BE49-F238E27FC236}">
                <a16:creationId xmlns:a16="http://schemas.microsoft.com/office/drawing/2014/main" id="{26DDCD4D-3F6B-F73B-4E63-3CC7B0CE9474}"/>
              </a:ext>
            </a:extLst>
          </p:cNvPr>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0;p29">
            <a:extLst>
              <a:ext uri="{FF2B5EF4-FFF2-40B4-BE49-F238E27FC236}">
                <a16:creationId xmlns:a16="http://schemas.microsoft.com/office/drawing/2014/main" id="{DB84F161-2447-F803-B2A5-E6809A7FFCB6}"/>
              </a:ext>
            </a:extLst>
          </p:cNvPr>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1;p29">
            <a:extLst>
              <a:ext uri="{FF2B5EF4-FFF2-40B4-BE49-F238E27FC236}">
                <a16:creationId xmlns:a16="http://schemas.microsoft.com/office/drawing/2014/main" id="{FA8072C8-FE1F-2EFE-E091-BC9DD69897BC}"/>
              </a:ext>
            </a:extLst>
          </p:cNvPr>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2;p29">
            <a:extLst>
              <a:ext uri="{FF2B5EF4-FFF2-40B4-BE49-F238E27FC236}">
                <a16:creationId xmlns:a16="http://schemas.microsoft.com/office/drawing/2014/main" id="{5EB78416-9627-C1B3-C1E8-E36F32D3A612}"/>
              </a:ext>
            </a:extLst>
          </p:cNvPr>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p29">
            <a:extLst>
              <a:ext uri="{FF2B5EF4-FFF2-40B4-BE49-F238E27FC236}">
                <a16:creationId xmlns:a16="http://schemas.microsoft.com/office/drawing/2014/main" id="{1500AB70-41E0-9A6D-289E-110AB14C1716}"/>
              </a:ext>
            </a:extLst>
          </p:cNvPr>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4;p29">
            <a:extLst>
              <a:ext uri="{FF2B5EF4-FFF2-40B4-BE49-F238E27FC236}">
                <a16:creationId xmlns:a16="http://schemas.microsoft.com/office/drawing/2014/main" id="{A4EB6318-52D8-6E2E-6C2B-A15588361DA8}"/>
              </a:ext>
            </a:extLst>
          </p:cNvPr>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5;p29">
            <a:extLst>
              <a:ext uri="{FF2B5EF4-FFF2-40B4-BE49-F238E27FC236}">
                <a16:creationId xmlns:a16="http://schemas.microsoft.com/office/drawing/2014/main" id="{B2BFAE47-1F3A-EE39-C600-EC113A1EA57C}"/>
              </a:ext>
            </a:extLst>
          </p:cNvPr>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6;p29">
            <a:extLst>
              <a:ext uri="{FF2B5EF4-FFF2-40B4-BE49-F238E27FC236}">
                <a16:creationId xmlns:a16="http://schemas.microsoft.com/office/drawing/2014/main" id="{EE6B17DD-0643-365A-6B54-D7416037A536}"/>
              </a:ext>
            </a:extLst>
          </p:cNvPr>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7;p29">
            <a:extLst>
              <a:ext uri="{FF2B5EF4-FFF2-40B4-BE49-F238E27FC236}">
                <a16:creationId xmlns:a16="http://schemas.microsoft.com/office/drawing/2014/main" id="{32541A18-0FEA-9821-020A-2A6AB47A2074}"/>
              </a:ext>
            </a:extLst>
          </p:cNvPr>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8;p29">
            <a:extLst>
              <a:ext uri="{FF2B5EF4-FFF2-40B4-BE49-F238E27FC236}">
                <a16:creationId xmlns:a16="http://schemas.microsoft.com/office/drawing/2014/main" id="{9542AFA9-4FD7-5DCB-2944-B996D957607C}"/>
              </a:ext>
            </a:extLst>
          </p:cNvPr>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9;p29">
            <a:extLst>
              <a:ext uri="{FF2B5EF4-FFF2-40B4-BE49-F238E27FC236}">
                <a16:creationId xmlns:a16="http://schemas.microsoft.com/office/drawing/2014/main" id="{02D81BD4-C41B-B0FB-98CF-912313F278CD}"/>
              </a:ext>
            </a:extLst>
          </p:cNvPr>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0;p29">
            <a:extLst>
              <a:ext uri="{FF2B5EF4-FFF2-40B4-BE49-F238E27FC236}">
                <a16:creationId xmlns:a16="http://schemas.microsoft.com/office/drawing/2014/main" id="{154073E8-AE9C-63C9-63CF-9F7C04B4759D}"/>
              </a:ext>
            </a:extLst>
          </p:cNvPr>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21;p29">
            <a:extLst>
              <a:ext uri="{FF2B5EF4-FFF2-40B4-BE49-F238E27FC236}">
                <a16:creationId xmlns:a16="http://schemas.microsoft.com/office/drawing/2014/main" id="{8FAD5BC4-A91F-0EB5-B5FD-485956AF9628}"/>
              </a:ext>
            </a:extLst>
          </p:cNvPr>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22;p29">
            <a:extLst>
              <a:ext uri="{FF2B5EF4-FFF2-40B4-BE49-F238E27FC236}">
                <a16:creationId xmlns:a16="http://schemas.microsoft.com/office/drawing/2014/main" id="{239F7C21-EB9D-CDBD-F13C-3C2D66368573}"/>
              </a:ext>
            </a:extLst>
          </p:cNvPr>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523;p29">
            <a:extLst>
              <a:ext uri="{FF2B5EF4-FFF2-40B4-BE49-F238E27FC236}">
                <a16:creationId xmlns:a16="http://schemas.microsoft.com/office/drawing/2014/main" id="{BCEA5070-B6B9-96EA-3FCF-71B1DFFC52CE}"/>
              </a:ext>
            </a:extLst>
          </p:cNvPr>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24;p29">
            <a:extLst>
              <a:ext uri="{FF2B5EF4-FFF2-40B4-BE49-F238E27FC236}">
                <a16:creationId xmlns:a16="http://schemas.microsoft.com/office/drawing/2014/main" id="{8DCF0962-F7DF-CF0D-33CC-4C1F05D6A8FD}"/>
              </a:ext>
            </a:extLst>
          </p:cNvPr>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25;p29">
            <a:extLst>
              <a:ext uri="{FF2B5EF4-FFF2-40B4-BE49-F238E27FC236}">
                <a16:creationId xmlns:a16="http://schemas.microsoft.com/office/drawing/2014/main" id="{F26CEA84-CD17-A7FC-A8B3-800ED761363D}"/>
              </a:ext>
            </a:extLst>
          </p:cNvPr>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26;p29">
            <a:extLst>
              <a:ext uri="{FF2B5EF4-FFF2-40B4-BE49-F238E27FC236}">
                <a16:creationId xmlns:a16="http://schemas.microsoft.com/office/drawing/2014/main" id="{66F5ACA4-8493-6057-CE4B-1E649ECB439F}"/>
              </a:ext>
            </a:extLst>
          </p:cNvPr>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527;p29">
            <a:extLst>
              <a:ext uri="{FF2B5EF4-FFF2-40B4-BE49-F238E27FC236}">
                <a16:creationId xmlns:a16="http://schemas.microsoft.com/office/drawing/2014/main" id="{EDA3483F-93A0-0344-B477-6B1957D2DF09}"/>
              </a:ext>
            </a:extLst>
          </p:cNvPr>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528;p29">
            <a:extLst>
              <a:ext uri="{FF2B5EF4-FFF2-40B4-BE49-F238E27FC236}">
                <a16:creationId xmlns:a16="http://schemas.microsoft.com/office/drawing/2014/main" id="{956C65E6-D995-C75A-E323-87EA48A1FABB}"/>
              </a:ext>
            </a:extLst>
          </p:cNvPr>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529;p29">
            <a:extLst>
              <a:ext uri="{FF2B5EF4-FFF2-40B4-BE49-F238E27FC236}">
                <a16:creationId xmlns:a16="http://schemas.microsoft.com/office/drawing/2014/main" id="{B1E39E96-488B-CCF9-BBD8-D4DC8AD7B107}"/>
              </a:ext>
            </a:extLst>
          </p:cNvPr>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530;p29">
            <a:extLst>
              <a:ext uri="{FF2B5EF4-FFF2-40B4-BE49-F238E27FC236}">
                <a16:creationId xmlns:a16="http://schemas.microsoft.com/office/drawing/2014/main" id="{B980B436-C606-F80E-E020-F5C05AB974B5}"/>
              </a:ext>
            </a:extLst>
          </p:cNvPr>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531;p29">
            <a:extLst>
              <a:ext uri="{FF2B5EF4-FFF2-40B4-BE49-F238E27FC236}">
                <a16:creationId xmlns:a16="http://schemas.microsoft.com/office/drawing/2014/main" id="{10499C0C-160F-1E05-5C6A-A2AF5FF1ADF3}"/>
              </a:ext>
            </a:extLst>
          </p:cNvPr>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532;p29">
            <a:extLst>
              <a:ext uri="{FF2B5EF4-FFF2-40B4-BE49-F238E27FC236}">
                <a16:creationId xmlns:a16="http://schemas.microsoft.com/office/drawing/2014/main" id="{8BF3CB94-73BC-A1E2-4667-8EA033D965FB}"/>
              </a:ext>
            </a:extLst>
          </p:cNvPr>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533;p29">
            <a:extLst>
              <a:ext uri="{FF2B5EF4-FFF2-40B4-BE49-F238E27FC236}">
                <a16:creationId xmlns:a16="http://schemas.microsoft.com/office/drawing/2014/main" id="{5580FB45-5A19-CCF0-3B0A-C1EDA4E8AEB1}"/>
              </a:ext>
            </a:extLst>
          </p:cNvPr>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534;p29">
            <a:extLst>
              <a:ext uri="{FF2B5EF4-FFF2-40B4-BE49-F238E27FC236}">
                <a16:creationId xmlns:a16="http://schemas.microsoft.com/office/drawing/2014/main" id="{13C42406-EE20-E5CF-7914-715D03252494}"/>
              </a:ext>
            </a:extLst>
          </p:cNvPr>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535;p29">
            <a:extLst>
              <a:ext uri="{FF2B5EF4-FFF2-40B4-BE49-F238E27FC236}">
                <a16:creationId xmlns:a16="http://schemas.microsoft.com/office/drawing/2014/main" id="{A18388CF-46A1-D261-2658-2FF14E8F3E7B}"/>
              </a:ext>
            </a:extLst>
          </p:cNvPr>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536;p29">
            <a:extLst>
              <a:ext uri="{FF2B5EF4-FFF2-40B4-BE49-F238E27FC236}">
                <a16:creationId xmlns:a16="http://schemas.microsoft.com/office/drawing/2014/main" id="{11FB4E19-723D-1870-E1A3-88F9CD2A48A7}"/>
              </a:ext>
            </a:extLst>
          </p:cNvPr>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537;p29">
            <a:extLst>
              <a:ext uri="{FF2B5EF4-FFF2-40B4-BE49-F238E27FC236}">
                <a16:creationId xmlns:a16="http://schemas.microsoft.com/office/drawing/2014/main" id="{C5AD929C-0C87-1B39-D44A-A12604DD7BF1}"/>
              </a:ext>
            </a:extLst>
          </p:cNvPr>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538;p29">
            <a:extLst>
              <a:ext uri="{FF2B5EF4-FFF2-40B4-BE49-F238E27FC236}">
                <a16:creationId xmlns:a16="http://schemas.microsoft.com/office/drawing/2014/main" id="{C27CA1D4-D567-A59A-6630-9D86527E65EB}"/>
              </a:ext>
            </a:extLst>
          </p:cNvPr>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539;p29">
            <a:extLst>
              <a:ext uri="{FF2B5EF4-FFF2-40B4-BE49-F238E27FC236}">
                <a16:creationId xmlns:a16="http://schemas.microsoft.com/office/drawing/2014/main" id="{98E47120-3C06-871A-1732-6D79A1115B62}"/>
              </a:ext>
            </a:extLst>
          </p:cNvPr>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540;p29">
            <a:extLst>
              <a:ext uri="{FF2B5EF4-FFF2-40B4-BE49-F238E27FC236}">
                <a16:creationId xmlns:a16="http://schemas.microsoft.com/office/drawing/2014/main" id="{7F12414D-0488-2D52-D1CD-D3856A24B62E}"/>
              </a:ext>
            </a:extLst>
          </p:cNvPr>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541;p29">
            <a:extLst>
              <a:ext uri="{FF2B5EF4-FFF2-40B4-BE49-F238E27FC236}">
                <a16:creationId xmlns:a16="http://schemas.microsoft.com/office/drawing/2014/main" id="{2583C0EC-EB63-7C37-5659-F327C936F664}"/>
              </a:ext>
            </a:extLst>
          </p:cNvPr>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542;p29">
            <a:extLst>
              <a:ext uri="{FF2B5EF4-FFF2-40B4-BE49-F238E27FC236}">
                <a16:creationId xmlns:a16="http://schemas.microsoft.com/office/drawing/2014/main" id="{44066FD7-E3D6-20DA-8764-94AC683F2129}"/>
              </a:ext>
            </a:extLst>
          </p:cNvPr>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543;p29">
            <a:extLst>
              <a:ext uri="{FF2B5EF4-FFF2-40B4-BE49-F238E27FC236}">
                <a16:creationId xmlns:a16="http://schemas.microsoft.com/office/drawing/2014/main" id="{340CA0F1-4CB9-FA72-57C7-30E703586C68}"/>
              </a:ext>
            </a:extLst>
          </p:cNvPr>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544;p29">
            <a:extLst>
              <a:ext uri="{FF2B5EF4-FFF2-40B4-BE49-F238E27FC236}">
                <a16:creationId xmlns:a16="http://schemas.microsoft.com/office/drawing/2014/main" id="{5D6EA1BD-1FB9-6352-D6ED-E415F6B77404}"/>
              </a:ext>
            </a:extLst>
          </p:cNvPr>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545;p29">
            <a:extLst>
              <a:ext uri="{FF2B5EF4-FFF2-40B4-BE49-F238E27FC236}">
                <a16:creationId xmlns:a16="http://schemas.microsoft.com/office/drawing/2014/main" id="{ED6BA388-1136-6F54-638B-625E35E3640B}"/>
              </a:ext>
            </a:extLst>
          </p:cNvPr>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546;p29">
            <a:extLst>
              <a:ext uri="{FF2B5EF4-FFF2-40B4-BE49-F238E27FC236}">
                <a16:creationId xmlns:a16="http://schemas.microsoft.com/office/drawing/2014/main" id="{64C409BC-AC5A-C4DC-5965-CF8D99EF01E4}"/>
              </a:ext>
            </a:extLst>
          </p:cNvPr>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547;p29">
            <a:extLst>
              <a:ext uri="{FF2B5EF4-FFF2-40B4-BE49-F238E27FC236}">
                <a16:creationId xmlns:a16="http://schemas.microsoft.com/office/drawing/2014/main" id="{F7113BB6-A3BA-2FC8-F61A-94EC6FCDDD2E}"/>
              </a:ext>
            </a:extLst>
          </p:cNvPr>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548;p29">
            <a:extLst>
              <a:ext uri="{FF2B5EF4-FFF2-40B4-BE49-F238E27FC236}">
                <a16:creationId xmlns:a16="http://schemas.microsoft.com/office/drawing/2014/main" id="{16547AF4-0683-AFD6-4138-46CC90724120}"/>
              </a:ext>
            </a:extLst>
          </p:cNvPr>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549;p29">
            <a:extLst>
              <a:ext uri="{FF2B5EF4-FFF2-40B4-BE49-F238E27FC236}">
                <a16:creationId xmlns:a16="http://schemas.microsoft.com/office/drawing/2014/main" id="{95811273-C4D3-35A9-6D53-F6DB7F060ACE}"/>
              </a:ext>
            </a:extLst>
          </p:cNvPr>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550;p29">
            <a:extLst>
              <a:ext uri="{FF2B5EF4-FFF2-40B4-BE49-F238E27FC236}">
                <a16:creationId xmlns:a16="http://schemas.microsoft.com/office/drawing/2014/main" id="{D6328AA4-17A2-ED70-94F7-A2F78F62BD59}"/>
              </a:ext>
            </a:extLst>
          </p:cNvPr>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551;p29">
            <a:extLst>
              <a:ext uri="{FF2B5EF4-FFF2-40B4-BE49-F238E27FC236}">
                <a16:creationId xmlns:a16="http://schemas.microsoft.com/office/drawing/2014/main" id="{29E49F89-7A10-23C5-AA59-313B8A85E5C2}"/>
              </a:ext>
            </a:extLst>
          </p:cNvPr>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552;p29">
            <a:extLst>
              <a:ext uri="{FF2B5EF4-FFF2-40B4-BE49-F238E27FC236}">
                <a16:creationId xmlns:a16="http://schemas.microsoft.com/office/drawing/2014/main" id="{30221D75-C2D3-3E70-27B9-3AA505AF7304}"/>
              </a:ext>
            </a:extLst>
          </p:cNvPr>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553;p29">
            <a:extLst>
              <a:ext uri="{FF2B5EF4-FFF2-40B4-BE49-F238E27FC236}">
                <a16:creationId xmlns:a16="http://schemas.microsoft.com/office/drawing/2014/main" id="{88E76C16-476F-6DC6-FAD2-52EEFD91255B}"/>
              </a:ext>
            </a:extLst>
          </p:cNvPr>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554;p29">
            <a:extLst>
              <a:ext uri="{FF2B5EF4-FFF2-40B4-BE49-F238E27FC236}">
                <a16:creationId xmlns:a16="http://schemas.microsoft.com/office/drawing/2014/main" id="{A5C1F205-CB03-1BCB-55ED-70C17381C194}"/>
              </a:ext>
            </a:extLst>
          </p:cNvPr>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555;p29">
            <a:extLst>
              <a:ext uri="{FF2B5EF4-FFF2-40B4-BE49-F238E27FC236}">
                <a16:creationId xmlns:a16="http://schemas.microsoft.com/office/drawing/2014/main" id="{67143984-FD2B-DE10-D26C-9173C269A575}"/>
              </a:ext>
            </a:extLst>
          </p:cNvPr>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326489"/>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Core </a:t>
            </a:r>
            <a:r>
              <a:rPr lang="es" dirty="0">
                <a:solidFill>
                  <a:srgbClr val="FFFFFF"/>
                </a:solidFill>
              </a:rPr>
              <a:t>User Stories</a:t>
            </a:r>
            <a:endParaRPr dirty="0">
              <a:solidFill>
                <a:srgbClr val="FFFFFF"/>
              </a:solidFill>
            </a:endParaRPr>
          </a:p>
        </p:txBody>
      </p:sp>
      <p:cxnSp>
        <p:nvCxnSpPr>
          <p:cNvPr id="1103" name="Google Shape;1103;p38"/>
          <p:cNvCxnSpPr/>
          <p:nvPr/>
        </p:nvCxnSpPr>
        <p:spPr>
          <a:xfrm>
            <a:off x="356150" y="933089"/>
            <a:ext cx="8520600" cy="0"/>
          </a:xfrm>
          <a:prstGeom prst="straightConnector1">
            <a:avLst/>
          </a:prstGeom>
          <a:noFill/>
          <a:ln w="9525" cap="flat" cmpd="sng">
            <a:solidFill>
              <a:schemeClr val="accent1"/>
            </a:solidFill>
            <a:prstDash val="solid"/>
            <a:round/>
            <a:headEnd type="none" w="med" len="med"/>
            <a:tailEnd type="none" w="med" len="med"/>
          </a:ln>
        </p:spPr>
      </p:cxnSp>
      <p:sp>
        <p:nvSpPr>
          <p:cNvPr id="12" name="Google Shape;1068;p38">
            <a:extLst>
              <a:ext uri="{FF2B5EF4-FFF2-40B4-BE49-F238E27FC236}">
                <a16:creationId xmlns:a16="http://schemas.microsoft.com/office/drawing/2014/main" id="{6BAFD8B0-79DD-CB66-2B13-AABCB955F689}"/>
              </a:ext>
            </a:extLst>
          </p:cNvPr>
          <p:cNvSpPr/>
          <p:nvPr/>
        </p:nvSpPr>
        <p:spPr>
          <a:xfrm>
            <a:off x="500452" y="3164582"/>
            <a:ext cx="1803622" cy="1803622"/>
          </a:xfrm>
          <a:prstGeom prst="ellipse">
            <a:avLst/>
          </a:prstGeom>
          <a:solidFill>
            <a:schemeClr val="accent1"/>
          </a:solidFill>
          <a:ln>
            <a:noFill/>
          </a:ln>
        </p:spPr>
        <p:txBody>
          <a:bodyPr spcFirstLastPara="1" wrap="square" lIns="91425" tIns="91425" rIns="91425" bIns="91425" anchor="ctr" anchorCtr="0">
            <a:noAutofit/>
          </a:bodyPr>
          <a:lstStyle/>
          <a:p>
            <a:pPr algn="ctr"/>
            <a:endParaRPr lang="en-US" sz="1200" dirty="0">
              <a:solidFill>
                <a:srgbClr val="05233D"/>
              </a:solidFill>
            </a:endParaRPr>
          </a:p>
          <a:p>
            <a:pPr algn="ctr"/>
            <a:r>
              <a:rPr lang="en-US" sz="1100" dirty="0">
                <a:solidFill>
                  <a:srgbClr val="05233D"/>
                </a:solidFill>
              </a:rPr>
              <a:t>As a user, I want to view car details including brand, model, photos, number of seats, and type so that I can choose one.</a:t>
            </a:r>
          </a:p>
          <a:p>
            <a:pPr marL="0" lvl="0" indent="0" algn="ctr" rtl="0">
              <a:spcBef>
                <a:spcPts val="0"/>
              </a:spcBef>
              <a:spcAft>
                <a:spcPts val="0"/>
              </a:spcAft>
              <a:buNone/>
            </a:pPr>
            <a:endParaRPr lang="en-US" sz="1200" dirty="0">
              <a:solidFill>
                <a:srgbClr val="05233D"/>
              </a:solidFill>
            </a:endParaRPr>
          </a:p>
        </p:txBody>
      </p:sp>
      <p:sp>
        <p:nvSpPr>
          <p:cNvPr id="16" name="Google Shape;1068;p38">
            <a:extLst>
              <a:ext uri="{FF2B5EF4-FFF2-40B4-BE49-F238E27FC236}">
                <a16:creationId xmlns:a16="http://schemas.microsoft.com/office/drawing/2014/main" id="{6311DC3E-4B8C-EF92-808E-898B7B4D3A13}"/>
              </a:ext>
            </a:extLst>
          </p:cNvPr>
          <p:cNvSpPr/>
          <p:nvPr/>
        </p:nvSpPr>
        <p:spPr>
          <a:xfrm>
            <a:off x="3729915" y="3165108"/>
            <a:ext cx="1803622" cy="18036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dirty="0">
              <a:solidFill>
                <a:srgbClr val="05233D"/>
              </a:solidFill>
            </a:endParaRPr>
          </a:p>
          <a:p>
            <a:pPr marL="0" lvl="0" indent="0" algn="ctr" rtl="0">
              <a:spcBef>
                <a:spcPts val="0"/>
              </a:spcBef>
              <a:spcAft>
                <a:spcPts val="0"/>
              </a:spcAft>
              <a:buNone/>
            </a:pPr>
            <a:r>
              <a:rPr lang="en-US" sz="1100" dirty="0">
                <a:solidFill>
                  <a:srgbClr val="05233D"/>
                </a:solidFill>
              </a:rPr>
              <a:t>As a user, I want to book a car for a specific rental period so that I can use it when needed.</a:t>
            </a:r>
          </a:p>
          <a:p>
            <a:pPr marL="0" lvl="0" indent="0" algn="ctr" rtl="0">
              <a:spcBef>
                <a:spcPts val="0"/>
              </a:spcBef>
              <a:spcAft>
                <a:spcPts val="0"/>
              </a:spcAft>
              <a:buNone/>
            </a:pPr>
            <a:endParaRPr lang="en-US" sz="1200" dirty="0">
              <a:solidFill>
                <a:srgbClr val="05233D"/>
              </a:solidFill>
            </a:endParaRPr>
          </a:p>
        </p:txBody>
      </p:sp>
      <p:sp>
        <p:nvSpPr>
          <p:cNvPr id="17" name="Google Shape;1068;p38">
            <a:extLst>
              <a:ext uri="{FF2B5EF4-FFF2-40B4-BE49-F238E27FC236}">
                <a16:creationId xmlns:a16="http://schemas.microsoft.com/office/drawing/2014/main" id="{97B7BFA9-96EB-A68B-82BC-774801F6512F}"/>
              </a:ext>
            </a:extLst>
          </p:cNvPr>
          <p:cNvSpPr/>
          <p:nvPr/>
        </p:nvSpPr>
        <p:spPr>
          <a:xfrm>
            <a:off x="6959378" y="3125284"/>
            <a:ext cx="1803622" cy="18036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05233D"/>
                </a:solidFill>
              </a:rPr>
              <a:t>As a user, I want to read reviews from past renters so that I can trust the quality of the cars.</a:t>
            </a:r>
          </a:p>
        </p:txBody>
      </p:sp>
      <p:sp>
        <p:nvSpPr>
          <p:cNvPr id="18" name="Google Shape;1068;p38">
            <a:extLst>
              <a:ext uri="{FF2B5EF4-FFF2-40B4-BE49-F238E27FC236}">
                <a16:creationId xmlns:a16="http://schemas.microsoft.com/office/drawing/2014/main" id="{2CF6AF88-2704-8222-1653-7E9ACC038E88}"/>
              </a:ext>
            </a:extLst>
          </p:cNvPr>
          <p:cNvSpPr/>
          <p:nvPr/>
        </p:nvSpPr>
        <p:spPr>
          <a:xfrm>
            <a:off x="3729915" y="1132550"/>
            <a:ext cx="1803622" cy="1803622"/>
          </a:xfrm>
          <a:prstGeom prst="ellipse">
            <a:avLst/>
          </a:prstGeom>
          <a:solidFill>
            <a:schemeClr val="accent1"/>
          </a:solidFill>
          <a:ln>
            <a:noFill/>
          </a:ln>
        </p:spPr>
        <p:txBody>
          <a:bodyPr spcFirstLastPara="1" wrap="square" lIns="91425" tIns="91425" rIns="91425" bIns="91425" anchor="ctr" anchorCtr="0">
            <a:noAutofit/>
          </a:bodyPr>
          <a:lstStyle/>
          <a:p>
            <a:pPr algn="ctr"/>
            <a:endParaRPr lang="en-US" sz="1100" dirty="0">
              <a:solidFill>
                <a:srgbClr val="05233D"/>
              </a:solidFill>
            </a:endParaRPr>
          </a:p>
          <a:p>
            <a:pPr algn="ctr"/>
            <a:r>
              <a:rPr lang="en-US" sz="1100" dirty="0">
                <a:solidFill>
                  <a:srgbClr val="05233D"/>
                </a:solidFill>
              </a:rPr>
              <a:t>As a user, I want to browse all available cars so that I can choose one that suits my needs.</a:t>
            </a:r>
          </a:p>
          <a:p>
            <a:pPr marL="0" lvl="0" indent="0" algn="ctr" rtl="0">
              <a:spcBef>
                <a:spcPts val="0"/>
              </a:spcBef>
              <a:spcAft>
                <a:spcPts val="0"/>
              </a:spcAft>
              <a:buNone/>
            </a:pPr>
            <a:endParaRPr lang="en-US" sz="1200" dirty="0">
              <a:solidFill>
                <a:srgbClr val="05233D"/>
              </a:solidFill>
            </a:endParaRPr>
          </a:p>
        </p:txBody>
      </p:sp>
      <p:sp>
        <p:nvSpPr>
          <p:cNvPr id="19" name="Google Shape;1068;p38">
            <a:extLst>
              <a:ext uri="{FF2B5EF4-FFF2-40B4-BE49-F238E27FC236}">
                <a16:creationId xmlns:a16="http://schemas.microsoft.com/office/drawing/2014/main" id="{EAEB4F87-71C6-3488-07EB-0BA8AFEDD052}"/>
              </a:ext>
            </a:extLst>
          </p:cNvPr>
          <p:cNvSpPr/>
          <p:nvPr/>
        </p:nvSpPr>
        <p:spPr>
          <a:xfrm>
            <a:off x="6959378" y="1092726"/>
            <a:ext cx="1803622" cy="1803622"/>
          </a:xfrm>
          <a:prstGeom prst="ellipse">
            <a:avLst/>
          </a:prstGeom>
          <a:solidFill>
            <a:schemeClr val="accent1"/>
          </a:solidFill>
          <a:ln>
            <a:noFill/>
          </a:ln>
        </p:spPr>
        <p:txBody>
          <a:bodyPr spcFirstLastPara="1" wrap="square" lIns="91425" tIns="91425" rIns="91425" bIns="91425" anchor="ctr" anchorCtr="0">
            <a:noAutofit/>
          </a:bodyPr>
          <a:lstStyle/>
          <a:p>
            <a:pPr algn="ctr"/>
            <a:endParaRPr lang="en-US" sz="1100" dirty="0">
              <a:solidFill>
                <a:srgbClr val="05233D"/>
              </a:solidFill>
            </a:endParaRPr>
          </a:p>
          <a:p>
            <a:pPr algn="ctr"/>
            <a:r>
              <a:rPr lang="en-US" sz="1100" dirty="0">
                <a:solidFill>
                  <a:srgbClr val="05233D"/>
                </a:solidFill>
              </a:rPr>
              <a:t>As a user, I want to filter cars by price, car type, and availability so that I can find options that match my preferences</a:t>
            </a:r>
          </a:p>
          <a:p>
            <a:pPr algn="ctr"/>
            <a:endParaRPr lang="en-US" sz="1200" dirty="0">
              <a:solidFill>
                <a:srgbClr val="05233D"/>
              </a:solidFill>
            </a:endParaRPr>
          </a:p>
        </p:txBody>
      </p:sp>
      <p:sp>
        <p:nvSpPr>
          <p:cNvPr id="20" name="Google Shape;1068;p38">
            <a:extLst>
              <a:ext uri="{FF2B5EF4-FFF2-40B4-BE49-F238E27FC236}">
                <a16:creationId xmlns:a16="http://schemas.microsoft.com/office/drawing/2014/main" id="{86569744-408F-71A0-BCE1-D1B9E63E4A62}"/>
              </a:ext>
            </a:extLst>
          </p:cNvPr>
          <p:cNvSpPr/>
          <p:nvPr/>
        </p:nvSpPr>
        <p:spPr>
          <a:xfrm>
            <a:off x="500452" y="1092726"/>
            <a:ext cx="1803622" cy="18036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05233D"/>
                </a:solidFill>
              </a:rPr>
              <a:t>As a user, I want to sign up with my email, phone number, ID, and password so that I can create a secure account.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a:extLst>
            <a:ext uri="{FF2B5EF4-FFF2-40B4-BE49-F238E27FC236}">
              <a16:creationId xmlns:a16="http://schemas.microsoft.com/office/drawing/2014/main" id="{939F04D1-2577-B3F8-32AF-8AF924807557}"/>
            </a:ext>
          </a:extLst>
        </p:cNvPr>
        <p:cNvGrpSpPr/>
        <p:nvPr/>
      </p:nvGrpSpPr>
      <p:grpSpPr>
        <a:xfrm>
          <a:off x="0" y="0"/>
          <a:ext cx="0" cy="0"/>
          <a:chOff x="0" y="0"/>
          <a:chExt cx="0" cy="0"/>
        </a:xfrm>
      </p:grpSpPr>
      <p:sp>
        <p:nvSpPr>
          <p:cNvPr id="1066" name="Google Shape;1066;p38">
            <a:extLst>
              <a:ext uri="{FF2B5EF4-FFF2-40B4-BE49-F238E27FC236}">
                <a16:creationId xmlns:a16="http://schemas.microsoft.com/office/drawing/2014/main" id="{61172CF0-93E6-F20F-C271-22A5C627236C}"/>
              </a:ext>
            </a:extLst>
          </p:cNvPr>
          <p:cNvSpPr txBox="1">
            <a:spLocks noGrp="1"/>
          </p:cNvSpPr>
          <p:nvPr>
            <p:ph type="ctrTitle"/>
          </p:nvPr>
        </p:nvSpPr>
        <p:spPr>
          <a:xfrm>
            <a:off x="311700" y="326489"/>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System Design</a:t>
            </a:r>
            <a:endParaRPr dirty="0">
              <a:solidFill>
                <a:srgbClr val="FFFFFF"/>
              </a:solidFill>
            </a:endParaRPr>
          </a:p>
        </p:txBody>
      </p:sp>
      <p:cxnSp>
        <p:nvCxnSpPr>
          <p:cNvPr id="1103" name="Google Shape;1103;p38">
            <a:extLst>
              <a:ext uri="{FF2B5EF4-FFF2-40B4-BE49-F238E27FC236}">
                <a16:creationId xmlns:a16="http://schemas.microsoft.com/office/drawing/2014/main" id="{E2A1511E-D070-DAC6-D1B6-8AE04BF95B5F}"/>
              </a:ext>
            </a:extLst>
          </p:cNvPr>
          <p:cNvCxnSpPr/>
          <p:nvPr/>
        </p:nvCxnSpPr>
        <p:spPr>
          <a:xfrm>
            <a:off x="356150" y="933089"/>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A diagram of a company&#10;&#10;AI-generated content may be incorrect.">
            <a:extLst>
              <a:ext uri="{FF2B5EF4-FFF2-40B4-BE49-F238E27FC236}">
                <a16:creationId xmlns:a16="http://schemas.microsoft.com/office/drawing/2014/main" id="{A417B017-34CB-EA31-8CFF-FB5946CB25E0}"/>
              </a:ext>
            </a:extLst>
          </p:cNvPr>
          <p:cNvPicPr>
            <a:picLocks noChangeAspect="1"/>
          </p:cNvPicPr>
          <p:nvPr/>
        </p:nvPicPr>
        <p:blipFill>
          <a:blip r:embed="rId3"/>
          <a:stretch>
            <a:fillRect/>
          </a:stretch>
        </p:blipFill>
        <p:spPr>
          <a:xfrm>
            <a:off x="1601787" y="1043516"/>
            <a:ext cx="5940425" cy="3960283"/>
          </a:xfrm>
          <a:prstGeom prst="rect">
            <a:avLst/>
          </a:prstGeom>
        </p:spPr>
      </p:pic>
    </p:spTree>
    <p:extLst>
      <p:ext uri="{BB962C8B-B14F-4D97-AF65-F5344CB8AC3E}">
        <p14:creationId xmlns:p14="http://schemas.microsoft.com/office/powerpoint/2010/main" val="5380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marL="0" lvl="0" indent="0" algn="l" rtl="0">
              <a:spcBef>
                <a:spcPts val="0"/>
              </a:spcBef>
              <a:spcAft>
                <a:spcPts val="0"/>
              </a:spcAft>
              <a:buClr>
                <a:schemeClr val="dk1"/>
              </a:buClr>
              <a:buSzPts val="1100"/>
              <a:buFont typeface="Arial"/>
              <a:buNone/>
            </a:pPr>
            <a:r>
              <a:rPr lang="es"/>
              <a:t>named after the Roman messenger god, Mercury.</a:t>
            </a:r>
            <a:endParaRPr/>
          </a:p>
          <a:p>
            <a:pPr marL="0" lvl="0" indent="0" algn="l" rtl="0">
              <a:spcBef>
                <a:spcPts val="0"/>
              </a:spcBef>
              <a:spcAft>
                <a:spcPts val="0"/>
              </a:spcAft>
              <a:buNone/>
            </a:pPr>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WHAT WE ARE WORKING ON</a:t>
            </a:r>
            <a:endParaRPr dirty="0"/>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618700" y="1053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7"/>
          <p:cNvSpPr/>
          <p:nvPr/>
        </p:nvSpPr>
        <p:spPr>
          <a:xfrm rot="-3173578">
            <a:off x="2654939" y="304457"/>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972836" y="270367"/>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7395644" y="270367"/>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972836" y="450197"/>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7395644" y="450197"/>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972836" y="631957"/>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7395644" y="631957"/>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972836" y="813718"/>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7395644" y="813718"/>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668597" y="335400"/>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193794" y="3799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193794" y="6223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 name="Google Shape;43;p6">
            <a:extLst>
              <a:ext uri="{FF2B5EF4-FFF2-40B4-BE49-F238E27FC236}">
                <a16:creationId xmlns:a16="http://schemas.microsoft.com/office/drawing/2014/main" id="{B34CCD83-BB25-82A7-27DC-14588E7297C2}"/>
              </a:ext>
            </a:extLst>
          </p:cNvPr>
          <p:cNvSpPr/>
          <p:nvPr/>
        </p:nvSpPr>
        <p:spPr>
          <a:xfrm>
            <a:off x="990601" y="375446"/>
            <a:ext cx="7007224" cy="39997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1200" dirty="0"/>
              <a:t>As a user, I want to sign up and verify my email and phone so that my account is secure.</a:t>
            </a:r>
          </a:p>
          <a:p>
            <a:pPr marL="0" lvl="0" indent="0" algn="l" rtl="0">
              <a:lnSpc>
                <a:spcPct val="150000"/>
              </a:lnSpc>
              <a:spcBef>
                <a:spcPts val="0"/>
              </a:spcBef>
              <a:spcAft>
                <a:spcPts val="0"/>
              </a:spcAft>
              <a:buNone/>
            </a:pPr>
            <a:r>
              <a:rPr lang="en-US" sz="1200" dirty="0"/>
              <a:t>As a user, I want to log in using email, phone, or Google so that I can access my account easily.</a:t>
            </a:r>
          </a:p>
          <a:p>
            <a:pPr marL="0" lvl="0" indent="0" algn="l" rtl="0">
              <a:lnSpc>
                <a:spcPct val="150000"/>
              </a:lnSpc>
              <a:spcBef>
                <a:spcPts val="0"/>
              </a:spcBef>
              <a:spcAft>
                <a:spcPts val="0"/>
              </a:spcAft>
              <a:buNone/>
            </a:pPr>
            <a:r>
              <a:rPr lang="en-US" sz="1200" dirty="0"/>
              <a:t>As a user, I want to browse and filter cars by price, type, and availability so that I can find the right car.</a:t>
            </a:r>
          </a:p>
          <a:p>
            <a:pPr marL="0" lvl="0" indent="0" algn="l" rtl="0">
              <a:lnSpc>
                <a:spcPct val="150000"/>
              </a:lnSpc>
              <a:spcBef>
                <a:spcPts val="0"/>
              </a:spcBef>
              <a:spcAft>
                <a:spcPts val="0"/>
              </a:spcAft>
              <a:buNone/>
            </a:pPr>
            <a:r>
              <a:rPr lang="en-US" sz="1200" dirty="0"/>
              <a:t>As a user, I want to view detailed information and reviews about each car so that I can make an informed choice.</a:t>
            </a:r>
          </a:p>
          <a:p>
            <a:pPr marL="0" lvl="0" indent="0" algn="l" rtl="0">
              <a:lnSpc>
                <a:spcPct val="150000"/>
              </a:lnSpc>
              <a:spcBef>
                <a:spcPts val="0"/>
              </a:spcBef>
              <a:spcAft>
                <a:spcPts val="0"/>
              </a:spcAft>
              <a:buNone/>
            </a:pPr>
            <a:r>
              <a:rPr lang="en-US" sz="1200" dirty="0"/>
              <a:t>As a user, I want to book a car with a time gap check so that my reservation doesn’t conflict with others.</a:t>
            </a:r>
          </a:p>
          <a:p>
            <a:pPr marL="0" lvl="0" indent="0" algn="l" rtl="0">
              <a:lnSpc>
                <a:spcPct val="150000"/>
              </a:lnSpc>
              <a:spcBef>
                <a:spcPts val="0"/>
              </a:spcBef>
              <a:spcAft>
                <a:spcPts val="0"/>
              </a:spcAft>
              <a:buNone/>
            </a:pPr>
            <a:r>
              <a:rPr lang="en-US" sz="1200" dirty="0"/>
              <a:t>As a user, I want to receive and confirm a booking email within 30 minutes so that my reservation is secured.</a:t>
            </a:r>
          </a:p>
          <a:p>
            <a:pPr marL="0" lvl="0" indent="0" algn="l" rtl="0">
              <a:lnSpc>
                <a:spcPct val="150000"/>
              </a:lnSpc>
              <a:spcBef>
                <a:spcPts val="0"/>
              </a:spcBef>
              <a:spcAft>
                <a:spcPts val="0"/>
              </a:spcAft>
              <a:buNone/>
            </a:pPr>
            <a:r>
              <a:rPr lang="en-US" sz="1200" dirty="0"/>
              <a:t>As a user, I want to collect loyalty points and get discounts so that I’m rewarded for renting frequently.</a:t>
            </a:r>
          </a:p>
          <a:p>
            <a:pPr marL="0" lvl="0" indent="0" algn="l" rtl="0">
              <a:lnSpc>
                <a:spcPct val="150000"/>
              </a:lnSpc>
              <a:spcBef>
                <a:spcPts val="0"/>
              </a:spcBef>
              <a:spcAft>
                <a:spcPts val="0"/>
              </a:spcAft>
              <a:buNone/>
            </a:pPr>
            <a:r>
              <a:rPr lang="en-US" sz="1200" dirty="0"/>
              <a:t>As a user, I want to use the site easily on mobile or desktop so that I can rent a car from any device.</a:t>
            </a:r>
            <a:endParaRPr sz="1200" dirty="0"/>
          </a:p>
        </p:txBody>
      </p:sp>
      <p:sp>
        <p:nvSpPr>
          <p:cNvPr id="380" name="Google Shape;380;p27"/>
          <p:cNvSpPr/>
          <p:nvPr/>
        </p:nvSpPr>
        <p:spPr>
          <a:xfrm>
            <a:off x="7511161" y="3923670"/>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7243031" y="3969420"/>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1397</Words>
  <Application>Microsoft Office PowerPoint</Application>
  <PresentationFormat>On-screen Show (16:9)</PresentationFormat>
  <Paragraphs>230</Paragraphs>
  <Slides>39</Slides>
  <Notes>39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39</vt:i4>
      </vt:variant>
    </vt:vector>
  </HeadingPairs>
  <TitlesOfParts>
    <vt:vector size="54" baseType="lpstr">
      <vt:lpstr>Proxima Nova Semibold</vt:lpstr>
      <vt:lpstr>Roboto Mono Thin</vt:lpstr>
      <vt:lpstr>Calibri</vt:lpstr>
      <vt:lpstr>Amatic SC</vt:lpstr>
      <vt:lpstr>Roboto Light</vt:lpstr>
      <vt:lpstr>Roboto Black</vt:lpstr>
      <vt:lpstr>Proxima Nova</vt:lpstr>
      <vt:lpstr>Roboto Thin</vt:lpstr>
      <vt:lpstr>Roboto Medium</vt:lpstr>
      <vt:lpstr>Didact Gothic</vt:lpstr>
      <vt:lpstr>Impact</vt:lpstr>
      <vt:lpstr>Arial</vt:lpstr>
      <vt:lpstr>WEB PROPOSAL</vt:lpstr>
      <vt:lpstr>SlidesGo Final Pages</vt:lpstr>
      <vt:lpstr>Slidesgo Final Pages</vt:lpstr>
      <vt:lpstr>CARS HUB</vt:lpstr>
      <vt:lpstr>TABLE OF CONTENTS</vt:lpstr>
      <vt:lpstr>ABOUT THE PROJECT</vt:lpstr>
      <vt:lpstr>Core User Stories</vt:lpstr>
      <vt:lpstr>System Design</vt:lpstr>
      <vt:lpstr>OUR COMPANY</vt:lpstr>
      <vt:lpstr>WHAT WE ARE WORKING ON</vt:lpstr>
      <vt:lpstr>PowerPoint Presentation</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مصطفى احمد مصطفي محمد خيره</cp:lastModifiedBy>
  <cp:revision>2</cp:revision>
  <dcterms:modified xsi:type="dcterms:W3CDTF">2025-05-02T18:21:43Z</dcterms:modified>
</cp:coreProperties>
</file>